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8"/>
  </p:notesMasterIdLst>
  <p:sldIdLst>
    <p:sldId id="2007577095" r:id="rId4"/>
    <p:sldId id="2007577112" r:id="rId5"/>
    <p:sldId id="272" r:id="rId6"/>
    <p:sldId id="277" r:id="rId7"/>
    <p:sldId id="283" r:id="rId8"/>
    <p:sldId id="282" r:id="rId9"/>
    <p:sldId id="278" r:id="rId10"/>
    <p:sldId id="279" r:id="rId11"/>
    <p:sldId id="273" r:id="rId12"/>
    <p:sldId id="274" r:id="rId13"/>
    <p:sldId id="275" r:id="rId14"/>
    <p:sldId id="2007577094" r:id="rId15"/>
    <p:sldId id="2007577116" r:id="rId16"/>
    <p:sldId id="200757711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238C1-5519-49E8-AC52-4F347388A230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22B6E-1BAD-42B4-81DB-970009F96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24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0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9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06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8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8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9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0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44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32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03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35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77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88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9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19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76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0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6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7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6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49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5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6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0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7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280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8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50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60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3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8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668" r:id="rId16"/>
    <p:sldLayoutId id="2147483669" r:id="rId17"/>
    <p:sldLayoutId id="2147483670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96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00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microsoft.com/office/2007/relationships/hdphoto" Target="../media/hdphoto6.wdp"/><Relationship Id="rId3" Type="http://schemas.openxmlformats.org/officeDocument/2006/relationships/image" Target="../media/image39.png"/><Relationship Id="rId21" Type="http://schemas.openxmlformats.org/officeDocument/2006/relationships/image" Target="../media/image50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48.png"/><Relationship Id="rId2" Type="http://schemas.openxmlformats.org/officeDocument/2006/relationships/image" Target="../media/image38.png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microsoft.com/office/2007/relationships/hdphoto" Target="../media/hdphoto9.wdp"/><Relationship Id="rId5" Type="http://schemas.openxmlformats.org/officeDocument/2006/relationships/image" Target="../media/image41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microsoft.com/office/2007/relationships/hdphoto" Target="../media/hdphoto2.wdp"/><Relationship Id="rId19" Type="http://schemas.openxmlformats.org/officeDocument/2006/relationships/image" Target="../media/image49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microsoft.com/office/2007/relationships/hdphoto" Target="../media/hdphoto4.wdp"/><Relationship Id="rId22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57386" y="2429142"/>
            <a:ext cx="8813492" cy="19997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Các </a:t>
            </a:r>
            <a:r>
              <a:rPr kumimoji="0" lang="en-US" sz="5400" b="1" i="0" u="none" strike="noStrike" kern="1200" cap="none" spc="0" normalizeH="0" baseline="0" noProof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0,1,2,3,4,5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en-US" sz="5400" b="1" i="0" u="none" strike="noStrike" kern="1200" cap="none" spc="0" normalizeH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615469" y="896203"/>
            <a:ext cx="2205877" cy="1240636"/>
            <a:chOff x="1523997" y="1729"/>
            <a:chExt cx="2233188" cy="101359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66434" y="1729"/>
              <a:ext cx="2190751" cy="980661"/>
              <a:chOff x="1548899" y="3224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48899" y="3224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36605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Các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10 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392" y="60474"/>
            <a:ext cx="1043784" cy="80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61997"/>
            <a:ext cx="9047018" cy="59990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526422" y="1736870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7400987" y="1773381"/>
            <a:ext cx="540327" cy="7481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7592291" y="3934690"/>
            <a:ext cx="540327" cy="7481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5687288" y="3990106"/>
            <a:ext cx="540327" cy="7758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1"/>
            <a:ext cx="9144000" cy="636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788" t="78541" r="85000" b="13235"/>
          <a:stretch>
            <a:fillRect/>
          </a:stretch>
        </p:blipFill>
        <p:spPr>
          <a:xfrm>
            <a:off x="2064328" y="4918356"/>
            <a:ext cx="98367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2064327" y="5763484"/>
            <a:ext cx="935184" cy="8728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5708060"/>
            <a:ext cx="1087584" cy="87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8395855" y="4842149"/>
            <a:ext cx="1087584" cy="872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4918356"/>
            <a:ext cx="1073729" cy="872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88" t="91700" r="85000"/>
          <a:stretch>
            <a:fillRect/>
          </a:stretch>
        </p:blipFill>
        <p:spPr>
          <a:xfrm>
            <a:off x="5306292" y="5708059"/>
            <a:ext cx="1073729" cy="8728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64327" y="5742690"/>
            <a:ext cx="914400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75565" y="4918355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96346" y="5717298"/>
            <a:ext cx="983675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67774" y="4841932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67774" y="5696750"/>
            <a:ext cx="983673" cy="646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>
                <a:solidFill>
                  <a:prstClr val="white"/>
                </a:solidFill>
                <a:latin typeface=".VnAvant" panose="020B7200000000000000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8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" y="-13587"/>
            <a:ext cx="12192704" cy="68583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851" y="1940708"/>
            <a:ext cx="3674645" cy="2231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075" y="1979580"/>
            <a:ext cx="3184824" cy="184051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1249">
            <a:off x="7371231" y="921808"/>
            <a:ext cx="3508388" cy="14831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784" y="547741"/>
            <a:ext cx="3674645" cy="223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556" b="89778" l="8000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6" y="2067960"/>
            <a:ext cx="2516169" cy="251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092" y="313217"/>
            <a:ext cx="2420721" cy="2420721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1135000" y="2683711"/>
            <a:ext cx="998600" cy="74529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1277051" y="2459563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6" name="Oval 45"/>
          <p:cNvSpPr/>
          <p:nvPr/>
        </p:nvSpPr>
        <p:spPr>
          <a:xfrm>
            <a:off x="5342989" y="939490"/>
            <a:ext cx="984457" cy="76231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TextBox 46"/>
          <p:cNvSpPr txBox="1"/>
          <p:nvPr/>
        </p:nvSpPr>
        <p:spPr>
          <a:xfrm>
            <a:off x="5485039" y="715343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Oval 48"/>
          <p:cNvSpPr/>
          <p:nvPr/>
        </p:nvSpPr>
        <p:spPr>
          <a:xfrm>
            <a:off x="8375169" y="939490"/>
            <a:ext cx="984457" cy="76231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TextBox 49"/>
          <p:cNvSpPr txBox="1"/>
          <p:nvPr/>
        </p:nvSpPr>
        <p:spPr>
          <a:xfrm>
            <a:off x="8517219" y="715343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Oval 51"/>
          <p:cNvSpPr/>
          <p:nvPr/>
        </p:nvSpPr>
        <p:spPr>
          <a:xfrm>
            <a:off x="1752512" y="1297847"/>
            <a:ext cx="984457" cy="76231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3" name="TextBox 52"/>
          <p:cNvSpPr txBox="1"/>
          <p:nvPr/>
        </p:nvSpPr>
        <p:spPr>
          <a:xfrm>
            <a:off x="1894561" y="1073700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6" name="Oval 55"/>
          <p:cNvSpPr/>
          <p:nvPr/>
        </p:nvSpPr>
        <p:spPr>
          <a:xfrm>
            <a:off x="10438124" y="2392777"/>
            <a:ext cx="984457" cy="76231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TextBox 56"/>
          <p:cNvSpPr txBox="1"/>
          <p:nvPr/>
        </p:nvSpPr>
        <p:spPr>
          <a:xfrm>
            <a:off x="10580173" y="2168629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8" name="Oval 57"/>
          <p:cNvSpPr/>
          <p:nvPr/>
        </p:nvSpPr>
        <p:spPr>
          <a:xfrm>
            <a:off x="4881849" y="2908568"/>
            <a:ext cx="603191" cy="88384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9" name="TextBox 58"/>
          <p:cNvSpPr txBox="1"/>
          <p:nvPr/>
        </p:nvSpPr>
        <p:spPr>
          <a:xfrm>
            <a:off x="4881848" y="2668728"/>
            <a:ext cx="637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89" b="88889" l="11556" r="91556">
                        <a14:backgroundMark x1="41333" y1="49333" x2="41333" y2="49333"/>
                        <a14:backgroundMark x1="40000" y1="42667" x2="40000" y2="42667"/>
                        <a14:backgroundMark x1="52889" y1="44000" x2="52889" y2="44000"/>
                        <a14:backgroundMark x1="58222" y1="47556" x2="58222" y2="47556"/>
                        <a14:backgroundMark x1="63556" y1="55111" x2="64444" y2="58222"/>
                        <a14:backgroundMark x1="64889" y1="64889" x2="64889" y2="64889"/>
                        <a14:backgroundMark x1="64889" y1="69778" x2="64889" y2="69778"/>
                        <a14:backgroundMark x1="32444" y1="64444" x2="32444" y2="64444"/>
                        <a14:backgroundMark x1="27111" y1="58222" x2="27111" y2="58222"/>
                        <a14:backgroundMark x1="25333" y1="46667" x2="25333" y2="46667"/>
                        <a14:backgroundMark x1="24889" y1="34222" x2="24889" y2="34222"/>
                        <a14:backgroundMark x1="20000" y1="19111" x2="20000" y2="19111"/>
                        <a14:backgroundMark x1="28000" y1="20889" x2="28000" y2="20889"/>
                        <a14:backgroundMark x1="38667" y1="23111" x2="41778" y2="23556"/>
                        <a14:backgroundMark x1="50222" y1="23111" x2="70667" y2="23111"/>
                        <a14:backgroundMark x1="81778" y1="23556" x2="81778" y2="23556"/>
                        <a14:backgroundMark x1="77778" y1="19111" x2="77778" y2="19111"/>
                        <a14:backgroundMark x1="77778" y1="19111" x2="77778" y2="19111"/>
                        <a14:backgroundMark x1="81333" y1="32000" x2="81333" y2="40444"/>
                        <a14:backgroundMark x1="81333" y1="50667" x2="83556" y2="55111"/>
                        <a14:backgroundMark x1="84444" y1="56889" x2="89333" y2="65333"/>
                        <a14:backgroundMark x1="51111" y1="12000" x2="51111" y2="12000"/>
                        <a14:backgroundMark x1="55556" y1="12444" x2="56889" y2="1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10" y="2018527"/>
            <a:ext cx="2075133" cy="2075133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7416800" y="3012575"/>
            <a:ext cx="456365" cy="82193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1" name="TextBox 60"/>
          <p:cNvSpPr txBox="1"/>
          <p:nvPr/>
        </p:nvSpPr>
        <p:spPr>
          <a:xfrm>
            <a:off x="7336414" y="2859276"/>
            <a:ext cx="2956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51" b="100000" l="0" r="96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48" y="5364297"/>
            <a:ext cx="1725445" cy="131590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082411" y="5711265"/>
            <a:ext cx="288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7030A0"/>
                </a:solidFill>
              </a:rPr>
              <a:t>0</a:t>
            </a:r>
            <a:endParaRPr lang="en-US" sz="2667" b="1" dirty="0">
              <a:solidFill>
                <a:srgbClr val="7030A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307" y="3825684"/>
            <a:ext cx="2114136" cy="188558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588" y="3603741"/>
            <a:ext cx="2655149" cy="236810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0" y="4798140"/>
            <a:ext cx="2864645" cy="2554953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727571" y="4361637"/>
            <a:ext cx="42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307589" y="4337587"/>
            <a:ext cx="632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500" y="4985113"/>
            <a:ext cx="2043709" cy="182276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36" y="3000863"/>
            <a:ext cx="2780987" cy="248033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635139" y="5656099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24250" y="3869020"/>
            <a:ext cx="5472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>
                <a:solidFill>
                  <a:srgbClr val="7030A0"/>
                </a:solidFill>
              </a:rPr>
              <a:t>4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259" y="3913571"/>
            <a:ext cx="2109813" cy="188172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10485191" y="4396152"/>
            <a:ext cx="566252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 dirty="0">
                <a:solidFill>
                  <a:schemeClr val="bg1"/>
                </a:solidFill>
              </a:rPr>
              <a:t>5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9125424" y="5487721"/>
            <a:ext cx="58714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</a:rPr>
              <a:t>6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6B8258-E474-4A4E-A781-F3663797AA9B}"/>
              </a:ext>
            </a:extLst>
          </p:cNvPr>
          <p:cNvSpPr/>
          <p:nvPr/>
        </p:nvSpPr>
        <p:spPr>
          <a:xfrm>
            <a:off x="2417183" y="79427"/>
            <a:ext cx="8435033" cy="8035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58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108 L 0.35711 -0.4642 " pathEditMode="relative" rAng="0" ptsTypes="AA">
                                      <p:cBhvr>
                                        <p:cTn id="13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9" y="-2376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82716E-6 L 0.35694 -0.47871 " pathEditMode="relative" rAng="0" ptsTypes="AA">
                                      <p:cBhvr>
                                        <p:cTn id="15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7" y="-2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7284E-6 L -0.34948 -0.423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-2120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8025E-6 L -0.36719 -0.4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45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0.49271 -0.479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239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7284E-6 L 0.48837 -0.4765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2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46914E-6 L -0.12014 -0.4256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-2129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32099E-6 L -0.1243 -0.412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9844 -0.429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1" y="-2148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34568E-6 L -0.08785 -0.431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-2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95062E-6 L -0.37257 -0.2685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8" y="-1342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37622 -0.269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9" y="-13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5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9" grpId="0"/>
      <p:bldP spid="64" grpId="0"/>
      <p:bldP spid="65" grpId="0"/>
      <p:bldP spid="69" grpId="0"/>
      <p:bldP spid="70" grpId="0"/>
      <p:bldP spid="73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33" y="151587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br>
              <a:rPr lang="en-US" sz="8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ngoan, học tốt!</a:t>
            </a:r>
            <a:endParaRPr lang="en-US" sz="8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82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8562" b="62269"/>
          <a:stretch>
            <a:fillRect/>
          </a:stretch>
        </p:blipFill>
        <p:spPr>
          <a:xfrm>
            <a:off x="1770881" y="1371602"/>
            <a:ext cx="8439919" cy="50846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439" t="6596" r="2847" b="61214"/>
          <a:stretch>
            <a:fillRect/>
          </a:stretch>
        </p:blipFill>
        <p:spPr>
          <a:xfrm>
            <a:off x="1939636" y="1254801"/>
            <a:ext cx="8575964" cy="51875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965809" y="201168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983" t="37731" r="50000" b="31134"/>
          <a:stretch>
            <a:fillRect/>
          </a:stretch>
        </p:blipFill>
        <p:spPr>
          <a:xfrm>
            <a:off x="1770882" y="1399309"/>
            <a:ext cx="8550754" cy="51261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77551" y="4234375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2703" t="37467" b="29287"/>
          <a:stretch>
            <a:fillRect/>
          </a:stretch>
        </p:blipFill>
        <p:spPr>
          <a:xfrm>
            <a:off x="1770882" y="1254801"/>
            <a:ext cx="8897118" cy="53815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85981" y="2331720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825" t="69393" r="50619"/>
          <a:stretch>
            <a:fillRect/>
          </a:stretch>
        </p:blipFill>
        <p:spPr>
          <a:xfrm>
            <a:off x="1770881" y="1648691"/>
            <a:ext cx="8509192" cy="497378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05686" y="4445391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754" t="69129" r="3480"/>
          <a:stretch>
            <a:fillRect/>
          </a:stretch>
        </p:blipFill>
        <p:spPr>
          <a:xfrm>
            <a:off x="1770881" y="1440874"/>
            <a:ext cx="8675446" cy="5181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63951" y="3699803"/>
            <a:ext cx="956604" cy="1097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" b="70557"/>
          <a:stretch>
            <a:fillRect/>
          </a:stretch>
        </p:blipFill>
        <p:spPr>
          <a:xfrm>
            <a:off x="1524000" y="0"/>
            <a:ext cx="9144000" cy="18469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524001" y="1846922"/>
            <a:ext cx="9012381" cy="193803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6503964" y="2946972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t="60908" b="30002"/>
          <a:stretch>
            <a:fillRect/>
          </a:stretch>
        </p:blipFill>
        <p:spPr>
          <a:xfrm>
            <a:off x="1524001" y="3784952"/>
            <a:ext cx="8880763" cy="570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1524000" y="4538776"/>
            <a:ext cx="9144000" cy="200220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8320615" y="5566051"/>
            <a:ext cx="534572" cy="65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18205054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77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Microsoft YaHei</vt:lpstr>
      <vt:lpstr>.VnAvant</vt:lpstr>
      <vt:lpstr>Arial</vt:lpstr>
      <vt:lpstr>Arial-Rounded</vt:lpstr>
      <vt:lpstr>Calibri</vt:lpstr>
      <vt:lpstr>Calibri Light</vt:lpstr>
      <vt:lpstr>Times New Roman</vt:lpstr>
      <vt:lpstr>1_Office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Chúc các con  chăm ngoan,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phuonganhnguyen7040@gmail.com</cp:lastModifiedBy>
  <cp:revision>19</cp:revision>
  <dcterms:created xsi:type="dcterms:W3CDTF">2021-08-27T05:39:16Z</dcterms:created>
  <dcterms:modified xsi:type="dcterms:W3CDTF">2021-09-22T09:16:39Z</dcterms:modified>
</cp:coreProperties>
</file>